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8"/>
    <p:restoredTop sz="94673"/>
  </p:normalViewPr>
  <p:slideViewPr>
    <p:cSldViewPr snapToGrid="0">
      <p:cViewPr varScale="1">
        <p:scale>
          <a:sx n="129" d="100"/>
          <a:sy n="129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FE47A1-E396-1E48-9071-591BF6A8960A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5AEEB-22EF-3D4B-89AA-47C4D5EB769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2248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hsv waarden</a:t>
            </a:r>
          </a:p>
          <a:p>
            <a:r>
              <a:rPr lang="en-NL" dirty="0"/>
              <a:t>automatische threshold op basis van histogram</a:t>
            </a:r>
          </a:p>
          <a:p>
            <a:r>
              <a:rPr lang="en-NL" dirty="0"/>
              <a:t>grijswaarden normaliseren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5AEEB-22EF-3D4B-89AA-47C4D5EB7699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798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NL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0718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91252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0756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123501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146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36747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6005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92885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0469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0250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NL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2000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862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7981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3793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7089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67742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131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7CDB75C-9D5B-6240-83EF-81821F35E65B}" type="datetimeFigureOut">
              <a:rPr lang="en-NL" smtClean="0"/>
              <a:t>24/10/2023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NL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4748D02-C548-D244-9DD6-BF2D830B9E6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06971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8378C-4091-BABC-5342-A85DBB433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Lightmap ritmes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732327-84AC-53EA-BF28-241E0189A4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Door Vincent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61775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B63CF-765E-9C53-779D-2D127D5A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Vervolg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40772-B01C-67A9-BCA4-C0253562A7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Random image generator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3394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3D4001-0AEC-B2AA-5DAF-0ABD7584CBE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77" r="-2791" b="-2"/>
          <a:stretch/>
        </p:blipFill>
        <p:spPr>
          <a:xfrm>
            <a:off x="4675517" y="1143000"/>
            <a:ext cx="7194429" cy="4572000"/>
          </a:xfrm>
        </p:spPr>
      </p:pic>
    </p:spTree>
    <p:extLst>
      <p:ext uri="{BB962C8B-B14F-4D97-AF65-F5344CB8AC3E}">
        <p14:creationId xmlns:p14="http://schemas.microsoft.com/office/powerpoint/2010/main" val="723603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  <a:p>
            <a:r>
              <a:rPr lang="en-NL" sz="1200" dirty="0"/>
              <a:t>- converteren naar zwart wit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B384E6A-2B55-0246-0765-9162DBE709D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342" r="-213"/>
          <a:stretch/>
        </p:blipFill>
        <p:spPr>
          <a:xfrm>
            <a:off x="4554747" y="1143000"/>
            <a:ext cx="7134045" cy="4572000"/>
          </a:xfrm>
        </p:spPr>
      </p:pic>
    </p:spTree>
    <p:extLst>
      <p:ext uri="{BB962C8B-B14F-4D97-AF65-F5344CB8AC3E}">
        <p14:creationId xmlns:p14="http://schemas.microsoft.com/office/powerpoint/2010/main" val="1122357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  <a:p>
            <a:r>
              <a:rPr lang="en-NL" sz="1200" dirty="0"/>
              <a:t>- converteren naar zwart wit</a:t>
            </a:r>
          </a:p>
          <a:p>
            <a:r>
              <a:rPr lang="en-NL" sz="1200" dirty="0"/>
              <a:t>- blur toepassen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19BB089-ECA6-F287-237B-9F062D63CF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68" r="523"/>
          <a:stretch/>
        </p:blipFill>
        <p:spPr>
          <a:xfrm>
            <a:off x="4710023" y="1143000"/>
            <a:ext cx="6927011" cy="4572000"/>
          </a:xfrm>
        </p:spPr>
      </p:pic>
    </p:spTree>
    <p:extLst>
      <p:ext uri="{BB962C8B-B14F-4D97-AF65-F5344CB8AC3E}">
        <p14:creationId xmlns:p14="http://schemas.microsoft.com/office/powerpoint/2010/main" val="3251247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  <a:p>
            <a:r>
              <a:rPr lang="en-NL" sz="1200" dirty="0"/>
              <a:t>- converteren naar zwart wit</a:t>
            </a:r>
          </a:p>
          <a:p>
            <a:r>
              <a:rPr lang="en-NL" sz="1200" dirty="0"/>
              <a:t>- blur toepassen</a:t>
            </a:r>
          </a:p>
          <a:p>
            <a:r>
              <a:rPr lang="en-NL" sz="1200" dirty="0"/>
              <a:t>- threshold op grijswaarden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994E671A-BAFF-9B7C-6709-A277F546CD5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727" r="1507"/>
          <a:stretch/>
        </p:blipFill>
        <p:spPr>
          <a:xfrm>
            <a:off x="4770408" y="1143000"/>
            <a:ext cx="6797615" cy="4572000"/>
          </a:xfrm>
        </p:spPr>
      </p:pic>
    </p:spTree>
    <p:extLst>
      <p:ext uri="{BB962C8B-B14F-4D97-AF65-F5344CB8AC3E}">
        <p14:creationId xmlns:p14="http://schemas.microsoft.com/office/powerpoint/2010/main" val="300812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  <a:p>
            <a:r>
              <a:rPr lang="en-NL" sz="1200" dirty="0"/>
              <a:t>- converteren naar zwart wit</a:t>
            </a:r>
          </a:p>
          <a:p>
            <a:r>
              <a:rPr lang="en-NL" sz="1200" dirty="0"/>
              <a:t>- blur toepassen</a:t>
            </a:r>
          </a:p>
          <a:p>
            <a:r>
              <a:rPr lang="en-NL" sz="1200" dirty="0"/>
              <a:t>- threshold op grijswaarden</a:t>
            </a:r>
          </a:p>
          <a:p>
            <a:r>
              <a:rPr lang="en-NL" sz="1200" dirty="0"/>
              <a:t>- cleanup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DDD7EDCE-40B8-F6F3-6FF6-6E9143DFD23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727" r="1015"/>
          <a:stretch/>
        </p:blipFill>
        <p:spPr>
          <a:xfrm>
            <a:off x="4770408" y="1143000"/>
            <a:ext cx="6832120" cy="4572000"/>
          </a:xfrm>
        </p:spPr>
      </p:pic>
    </p:spTree>
    <p:extLst>
      <p:ext uri="{BB962C8B-B14F-4D97-AF65-F5344CB8AC3E}">
        <p14:creationId xmlns:p14="http://schemas.microsoft.com/office/powerpoint/2010/main" val="2933732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DA2F-AB3E-9BF6-1084-156F472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Stappen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792A7EA-0A54-0AE1-40D4-65E2FEEA94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-973" r="-336" b="4"/>
          <a:stretch/>
        </p:blipFill>
        <p:spPr>
          <a:xfrm>
            <a:off x="4580625" y="1143000"/>
            <a:ext cx="7116793" cy="4572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7A624-1DBC-ABCF-1FA9-65906C1E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599"/>
            <a:ext cx="3859212" cy="1889185"/>
          </a:xfrm>
        </p:spPr>
        <p:txBody>
          <a:bodyPr>
            <a:noAutofit/>
          </a:bodyPr>
          <a:lstStyle/>
          <a:p>
            <a:r>
              <a:rPr lang="en-NL" sz="1200" dirty="0"/>
              <a:t>- afbeelding importeren</a:t>
            </a:r>
          </a:p>
          <a:p>
            <a:r>
              <a:rPr lang="en-NL" sz="1200" dirty="0"/>
              <a:t>- converteren naar zwart wit</a:t>
            </a:r>
          </a:p>
          <a:p>
            <a:r>
              <a:rPr lang="en-NL" sz="1200" dirty="0"/>
              <a:t>- blur toepassen</a:t>
            </a:r>
          </a:p>
          <a:p>
            <a:r>
              <a:rPr lang="en-NL" sz="1200" dirty="0"/>
              <a:t>- threshold op grijswaarden</a:t>
            </a:r>
          </a:p>
          <a:p>
            <a:r>
              <a:rPr lang="en-NL" sz="1200" dirty="0"/>
              <a:t>- cleanup</a:t>
            </a:r>
          </a:p>
          <a:p>
            <a:r>
              <a:rPr lang="en-NL" sz="1200" dirty="0"/>
              <a:t>- coördinaten van pixels gebruiken</a:t>
            </a:r>
          </a:p>
        </p:txBody>
      </p:sp>
    </p:spTree>
    <p:extLst>
      <p:ext uri="{BB962C8B-B14F-4D97-AF65-F5344CB8AC3E}">
        <p14:creationId xmlns:p14="http://schemas.microsoft.com/office/powerpoint/2010/main" val="2532623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B63CF-765E-9C53-779D-2D127D5A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Voor en nadelen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40772-B01C-67A9-BCA4-C0253562A7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L" dirty="0"/>
              <a:t>+</a:t>
            </a:r>
          </a:p>
          <a:p>
            <a:r>
              <a:rPr lang="en-GB" dirty="0" err="1"/>
              <a:t>Veel</a:t>
            </a:r>
            <a:r>
              <a:rPr lang="en-GB" dirty="0"/>
              <a:t> </a:t>
            </a:r>
            <a:r>
              <a:rPr lang="en-GB" dirty="0" err="1"/>
              <a:t>variatie</a:t>
            </a:r>
            <a:r>
              <a:rPr lang="en-GB" dirty="0"/>
              <a:t> </a:t>
            </a:r>
            <a:r>
              <a:rPr lang="en-GB" dirty="0" err="1"/>
              <a:t>mogelijk</a:t>
            </a:r>
            <a:endParaRPr lang="en-GB" dirty="0"/>
          </a:p>
          <a:p>
            <a:r>
              <a:rPr lang="en-GB" dirty="0" err="1"/>
              <a:t>Nieuwe</a:t>
            </a:r>
            <a:r>
              <a:rPr lang="en-GB" dirty="0"/>
              <a:t> </a:t>
            </a:r>
            <a:r>
              <a:rPr lang="en-GB" dirty="0" err="1"/>
              <a:t>ideeën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81196-C3BD-01C6-0EE5-F224C95403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L" dirty="0"/>
              <a:t>-</a:t>
            </a:r>
          </a:p>
          <a:p>
            <a:r>
              <a:rPr lang="en-NL" dirty="0"/>
              <a:t>Onvoorspelbaar</a:t>
            </a:r>
          </a:p>
          <a:p>
            <a:r>
              <a:rPr lang="en-NL" dirty="0"/>
              <a:t>Weinig controle</a:t>
            </a:r>
          </a:p>
        </p:txBody>
      </p:sp>
    </p:spTree>
    <p:extLst>
      <p:ext uri="{BB962C8B-B14F-4D97-AF65-F5344CB8AC3E}">
        <p14:creationId xmlns:p14="http://schemas.microsoft.com/office/powerpoint/2010/main" val="1987146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B63CF-765E-9C53-779D-2D127D5A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Wat ging goed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40772-B01C-67A9-BCA4-C0253562A7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L" dirty="0"/>
              <a:t>+</a:t>
            </a:r>
          </a:p>
          <a:p>
            <a:r>
              <a:rPr lang="en-NL" dirty="0"/>
              <a:t>User input</a:t>
            </a:r>
          </a:p>
          <a:p>
            <a:r>
              <a:rPr lang="en-GB" dirty="0" err="1"/>
              <a:t>Beeldverwerking</a:t>
            </a:r>
            <a:r>
              <a:rPr lang="en-GB" dirty="0"/>
              <a:t> met OpenCV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81196-C3BD-01C6-0EE5-F224C95403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L" dirty="0"/>
              <a:t>-</a:t>
            </a:r>
          </a:p>
          <a:p>
            <a:r>
              <a:rPr lang="en-NL" dirty="0"/>
              <a:t>Verwerking data</a:t>
            </a:r>
          </a:p>
        </p:txBody>
      </p:sp>
    </p:spTree>
    <p:extLst>
      <p:ext uri="{BB962C8B-B14F-4D97-AF65-F5344CB8AC3E}">
        <p14:creationId xmlns:p14="http://schemas.microsoft.com/office/powerpoint/2010/main" val="14077887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{EA149725-C9BD-5744-BB95-E3F5664D7F75}tf10001076</Template>
  <TotalTime>115</TotalTime>
  <Words>126</Words>
  <Application>Microsoft Macintosh PowerPoint</Application>
  <PresentationFormat>Widescreen</PresentationFormat>
  <Paragraphs>48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 Boardroom</vt:lpstr>
      <vt:lpstr>Lightmap ritmes</vt:lpstr>
      <vt:lpstr>Stappen</vt:lpstr>
      <vt:lpstr>Stappen</vt:lpstr>
      <vt:lpstr>Stappen</vt:lpstr>
      <vt:lpstr>Stappen</vt:lpstr>
      <vt:lpstr>Stappen</vt:lpstr>
      <vt:lpstr>Stappen</vt:lpstr>
      <vt:lpstr>Voor en nadelen</vt:lpstr>
      <vt:lpstr>Wat ging goed</vt:lpstr>
      <vt:lpstr>Vervolg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Lightmap ritmes</dc:title>
  <dc:creator>Vincent van den Broeck</dc:creator>
  <cp:lastModifiedBy>Vincent van den Broeck</cp:lastModifiedBy>
  <cp:revision>15</cp:revision>
  <dcterms:created xsi:type="dcterms:W3CDTF">2023-10-09T20:49:30Z</dcterms:created>
  <dcterms:modified xsi:type="dcterms:W3CDTF">2023-10-24T10:28:26Z</dcterms:modified>
</cp:coreProperties>
</file>

<file path=docProps/thumbnail.jpeg>
</file>